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8" r:id="rId5"/>
    <p:sldId id="259" r:id="rId6"/>
    <p:sldId id="260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www.dvorec.ru/holiday/velikaya_otehestvennaya_voyna.php&amp;sa=D&amp;ust=155958621053900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96753"/>
            <a:ext cx="7414592" cy="1512167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«Никто не забыт,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ничто не забыто!!!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3068960"/>
            <a:ext cx="73448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Ленточка памяти </a:t>
            </a:r>
          </a:p>
          <a:p>
            <a:pPr algn="ctr"/>
            <a:r>
              <a:rPr lang="ru-RU" sz="3600" b="1" dirty="0" smtClean="0"/>
              <a:t>«Помним, гордимся, чтим!!!»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Участники проекта: </a:t>
            </a:r>
            <a:r>
              <a:rPr lang="ru-RU" b="1" dirty="0" smtClean="0"/>
              <a:t>воспитанники ОДЮЦРФКС</a:t>
            </a:r>
          </a:p>
          <a:p>
            <a:pPr algn="ctr"/>
            <a:r>
              <a:rPr lang="ru-RU" b="1" dirty="0" smtClean="0"/>
              <a:t>Руководитель </a:t>
            </a:r>
            <a:r>
              <a:rPr lang="ru-RU" b="1" dirty="0" smtClean="0"/>
              <a:t>проекта:  Мещерякова С.М.</a:t>
            </a:r>
            <a:endParaRPr lang="ru-RU" sz="36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P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836712"/>
            <a:ext cx="720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Празднование Дня Победы уже давно стало традицией  в нашей стране. Как всем известно, любые традиции имеют свой психологический смысл. Именно через традиции  из поколение в поколение передаются установки,  морально-нравственные ценности, знания и убеждения.</a:t>
            </a:r>
          </a:p>
          <a:p>
            <a:pPr algn="just"/>
            <a:r>
              <a:rPr lang="ru-RU" dirty="0" smtClean="0"/>
              <a:t>     Празднование 9 мая дает нам почувствовать принадлежность к стране, оно дает нам почувствовать себя членом российского общества, почувствовать, что ты не один. Через этот праздник прививается чувство патриотизма, любви к родине, понятие того, что есть «хорошо», а что «плохо».</a:t>
            </a:r>
          </a:p>
          <a:p>
            <a:pPr algn="just"/>
            <a:r>
              <a:rPr lang="ru-RU" dirty="0" smtClean="0"/>
              <a:t>     Никто не должен забывать всех ужасов </a:t>
            </a:r>
            <a:r>
              <a:rPr lang="ru-RU" dirty="0" smtClean="0">
                <a:hlinkClick r:id="rId3"/>
              </a:rPr>
              <a:t>Великой</a:t>
            </a:r>
            <a:r>
              <a:rPr lang="ru-RU" u="sng" dirty="0" smtClean="0">
                <a:hlinkClick r:id="rId3"/>
              </a:rPr>
              <a:t> Отечественной войны</a:t>
            </a:r>
            <a:r>
              <a:rPr lang="ru-RU" u="sng" dirty="0" smtClean="0"/>
              <a:t>. </a:t>
            </a:r>
            <a:r>
              <a:rPr lang="ru-RU" dirty="0" smtClean="0"/>
              <a:t>Ту цену, которые отдали сотни людей в этой борьбе. Забыть - это значит предать настоящее и прошлое. Наша задача сейчас - это помнить и чтить память тех людей, благодаря которым мы можем находиться здесь.</a:t>
            </a:r>
          </a:p>
          <a:p>
            <a:pPr algn="just"/>
            <a:r>
              <a:rPr lang="ru-RU" dirty="0" smtClean="0"/>
              <a:t>     У времени есть своя память- история. И мы должны помнить…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P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1026"/>
            <a:ext cx="9144000" cy="68690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476672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Мы, </a:t>
            </a:r>
          </a:p>
          <a:p>
            <a:pPr algn="ctr"/>
            <a:r>
              <a:rPr lang="ru-RU" sz="2800" dirty="0" smtClean="0"/>
              <a:t>правнуки героев Великой отечественной войны,  присоединяемся  к этой прекрасной традиции – Празднование Дня победы! </a:t>
            </a:r>
          </a:p>
          <a:p>
            <a:pPr algn="ctr"/>
            <a:r>
              <a:rPr lang="ru-RU" sz="2800" dirty="0" smtClean="0"/>
              <a:t>Организовали  свою ленточку памяти: </a:t>
            </a:r>
          </a:p>
          <a:p>
            <a:pPr algn="ctr"/>
            <a:r>
              <a:rPr lang="ru-RU" sz="2800" dirty="0" smtClean="0"/>
              <a:t>«Помним, гордимся, чтим!»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789040"/>
            <a:ext cx="6696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Эта память – верьте, люди, -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Всей земле нужна.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Если мы войну забудем,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Вновь придёт война.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/>
          <a:lstStyle/>
          <a:p>
            <a:r>
              <a:rPr lang="ru-RU" dirty="0" smtClean="0"/>
              <a:t>Помним, гордимся, чтим!</a:t>
            </a:r>
            <a:endParaRPr lang="ru-RU" dirty="0"/>
          </a:p>
        </p:txBody>
      </p:sp>
      <p:pic>
        <p:nvPicPr>
          <p:cNvPr id="5" name="Содержимое 4" descr="0-02-0a-addf9c1837c9c4ef02245311409175d960f4fc9469a9117e94f8d10a6a476cf1_1831a42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40000" y="1620000"/>
            <a:ext cx="22464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0-02-05-ca106a63120e223b947f2c07339c70142a5c7aa3bd1609b167dee38ace03c840_c29e9022_158861501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491880" y="2700000"/>
            <a:ext cx="210855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HP\Desktop\проект фото\ксюш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620000"/>
            <a:ext cx="2333267" cy="29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P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1026"/>
            <a:ext cx="9144000" cy="6869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/>
          <a:lstStyle/>
          <a:p>
            <a:r>
              <a:rPr lang="ru-RU" dirty="0" smtClean="0"/>
              <a:t>Помним, гордимся, чтим!</a:t>
            </a:r>
            <a:endParaRPr lang="ru-RU" dirty="0"/>
          </a:p>
        </p:txBody>
      </p:sp>
      <p:pic>
        <p:nvPicPr>
          <p:cNvPr id="7" name="Содержимое 6" descr="0-02-0a-5991b1319cc07ec4e0d54ad0361517f5382fb12610132bd68651a91dc6336ece_e19e5a7c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40000" y="1620000"/>
            <a:ext cx="216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0-02-05-12cd41a4c2b99dfc95e9cf6f9cc20a428d5b15519d04478f3946980dbd7e452b_ef735f0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300192" y="1620000"/>
            <a:ext cx="216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HP\Desktop\проект фото\лазова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827039"/>
            <a:ext cx="2088232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P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1026"/>
            <a:ext cx="9144000" cy="6869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r>
              <a:rPr lang="ru-RU" dirty="0" smtClean="0"/>
              <a:t>Помним, гордимся, чтим!</a:t>
            </a:r>
            <a:endParaRPr lang="ru-RU" dirty="0"/>
          </a:p>
        </p:txBody>
      </p:sp>
      <p:pic>
        <p:nvPicPr>
          <p:cNvPr id="9" name="Содержимое 8" descr="саш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72200" y="1620000"/>
            <a:ext cx="2232248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10" descr="одушкин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40000" y="1620000"/>
            <a:ext cx="2159792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Users\HP\Desktop\проект фото\иль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3878" y="2996952"/>
            <a:ext cx="2208242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P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1026"/>
            <a:ext cx="9144000" cy="6869025"/>
          </a:xfrm>
          <a:prstGeom prst="rect">
            <a:avLst/>
          </a:prstGeom>
          <a:noFill/>
        </p:spPr>
      </p:pic>
      <p:pic>
        <p:nvPicPr>
          <p:cNvPr id="7" name="Picture 3" descr="C:\Users\HP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025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r>
              <a:rPr lang="ru-RU" dirty="0" smtClean="0"/>
              <a:t>Помним, гордимся, чтим!</a:t>
            </a:r>
            <a:endParaRPr lang="ru-RU" dirty="0"/>
          </a:p>
        </p:txBody>
      </p:sp>
      <p:pic>
        <p:nvPicPr>
          <p:cNvPr id="12" name="Содержимое 11" descr="кирилл — копия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40000" y="1620000"/>
            <a:ext cx="208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Содержимое 12" descr="костя — копия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478966" y="1620000"/>
            <a:ext cx="2125482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HP\Desktop\проект фото\никита —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1456" y="2636912"/>
            <a:ext cx="1946648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P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r>
              <a:rPr lang="ru-RU" dirty="0" smtClean="0"/>
              <a:t>Помним, гордимся, чтим!</a:t>
            </a:r>
            <a:endParaRPr lang="ru-RU" dirty="0"/>
          </a:p>
        </p:txBody>
      </p:sp>
      <p:pic>
        <p:nvPicPr>
          <p:cNvPr id="7" name="Содержимое 6" descr="0-02-0a-a9c2b4dd19a94d516aea8da62a43ebf06cfa2cee40d389f02d5a6d5284f6ca11_df61ee5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312" y="1620000"/>
            <a:ext cx="216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настя — копия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736599" y="1620000"/>
            <a:ext cx="2115321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P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0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27784" y="980728"/>
            <a:ext cx="36724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Помните!</a:t>
            </a:r>
            <a:br>
              <a:rPr lang="ru-RU" sz="3200" b="1" dirty="0" smtClean="0"/>
            </a:br>
            <a:r>
              <a:rPr lang="ru-RU" sz="3200" b="1" dirty="0" smtClean="0"/>
              <a:t>Через века, через года,–</a:t>
            </a:r>
            <a:br>
              <a:rPr lang="ru-RU" sz="3200" b="1" dirty="0" smtClean="0"/>
            </a:br>
            <a:r>
              <a:rPr lang="ru-RU" sz="3200" b="1" dirty="0" smtClean="0"/>
              <a:t>помните!</a:t>
            </a:r>
            <a:br>
              <a:rPr lang="ru-RU" sz="3200" b="1" dirty="0" smtClean="0"/>
            </a:br>
            <a:r>
              <a:rPr lang="ru-RU" sz="3200" b="1" dirty="0" smtClean="0"/>
              <a:t>О тех,</a:t>
            </a:r>
            <a:br>
              <a:rPr lang="ru-RU" sz="3200" b="1" dirty="0" smtClean="0"/>
            </a:br>
            <a:r>
              <a:rPr lang="ru-RU" sz="3200" b="1" dirty="0" smtClean="0"/>
              <a:t>кто уже не придёт никогда, –</a:t>
            </a:r>
            <a:br>
              <a:rPr lang="ru-RU" sz="3200" b="1" dirty="0" smtClean="0"/>
            </a:br>
            <a:r>
              <a:rPr lang="ru-RU" sz="3200" b="1" dirty="0" smtClean="0"/>
              <a:t>помните!</a:t>
            </a:r>
            <a:endParaRPr lang="ru-RU" sz="32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193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«Никто не забыт,  ничто не забыто!!!</vt:lpstr>
      <vt:lpstr>Слайд 2</vt:lpstr>
      <vt:lpstr>Слайд 3</vt:lpstr>
      <vt:lpstr>Помним, гордимся, чтим!</vt:lpstr>
      <vt:lpstr>Помним, гордимся, чтим!</vt:lpstr>
      <vt:lpstr>Помним, гордимся, чтим!</vt:lpstr>
      <vt:lpstr>Помним, гордимся, чтим!</vt:lpstr>
      <vt:lpstr>Помним, гордимся, чтим!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«Никто не забыт,  ничто не забыто!!!</dc:title>
  <dc:creator>Светлан_Ка</dc:creator>
  <cp:lastModifiedBy>HP</cp:lastModifiedBy>
  <cp:revision>31</cp:revision>
  <dcterms:created xsi:type="dcterms:W3CDTF">2020-05-04T19:48:33Z</dcterms:created>
  <dcterms:modified xsi:type="dcterms:W3CDTF">2020-05-05T17:26:37Z</dcterms:modified>
</cp:coreProperties>
</file>