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ldx" ContentType="application/vnd.openxmlformats-officedocument.presentationml.slide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311" r:id="rId2"/>
    <p:sldId id="297" r:id="rId3"/>
    <p:sldId id="318" r:id="rId4"/>
    <p:sldId id="299" r:id="rId5"/>
    <p:sldId id="307" r:id="rId6"/>
    <p:sldId id="300" r:id="rId7"/>
    <p:sldId id="292" r:id="rId8"/>
    <p:sldId id="304" r:id="rId9"/>
    <p:sldId id="303" r:id="rId10"/>
    <p:sldId id="308" r:id="rId11"/>
    <p:sldId id="279" r:id="rId12"/>
    <p:sldId id="270" r:id="rId13"/>
    <p:sldId id="319" r:id="rId14"/>
    <p:sldId id="275" r:id="rId15"/>
    <p:sldId id="320" r:id="rId16"/>
    <p:sldId id="296" r:id="rId17"/>
    <p:sldId id="301" r:id="rId18"/>
    <p:sldId id="305" r:id="rId19"/>
  </p:sldIdLst>
  <p:sldSz cx="12192000" cy="6858000"/>
  <p:notesSz cx="6858000" cy="9144000"/>
  <p:custDataLst>
    <p:tags r:id="rId21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96438A6-4CA5-4B5E-8B17-844B16D23627}" type="doc">
      <dgm:prSet loTypeId="urn:microsoft.com/office/officeart/2005/8/layout/default#1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6C46663-22CB-4E5F-ADC0-03EAA077745F}">
      <dgm:prSet phldrT="[Текст]" custT="1"/>
      <dgm:spPr/>
      <dgm:t>
        <a:bodyPr/>
        <a:lstStyle/>
        <a:p>
          <a:r>
            <a:rPr lang="ru-RU" sz="3600" b="1" i="0" dirty="0"/>
            <a:t>Готов к труду и обороне — </a:t>
          </a:r>
          <a:r>
            <a:rPr lang="ru-RU" sz="2800" b="1" i="0" dirty="0"/>
            <a:t>программа физкультурной подготовки в общеобразовательных, профессиональных и спортивных организациях , основополагающая в единой и поддерживаемой государством системе патриотического воспитания молодежи</a:t>
          </a:r>
          <a:endParaRPr lang="ru-RU" sz="2800" b="1" dirty="0"/>
        </a:p>
      </dgm:t>
    </dgm:pt>
    <dgm:pt modelId="{62D6A127-08DE-45FC-ACB2-F3D3C7310014}" type="parTrans" cxnId="{0F2344BE-E461-40CA-89D1-51DC3322D920}">
      <dgm:prSet/>
      <dgm:spPr/>
      <dgm:t>
        <a:bodyPr/>
        <a:lstStyle/>
        <a:p>
          <a:endParaRPr lang="ru-RU"/>
        </a:p>
      </dgm:t>
    </dgm:pt>
    <dgm:pt modelId="{7CD2E999-8BA3-454F-B779-1D617D6727A2}" type="sibTrans" cxnId="{0F2344BE-E461-40CA-89D1-51DC3322D920}">
      <dgm:prSet/>
      <dgm:spPr/>
      <dgm:t>
        <a:bodyPr/>
        <a:lstStyle/>
        <a:p>
          <a:endParaRPr lang="ru-RU"/>
        </a:p>
      </dgm:t>
    </dgm:pt>
    <dgm:pt modelId="{764520D9-8785-4E7C-924B-8553E506A5C2}" type="pres">
      <dgm:prSet presAssocID="{996438A6-4CA5-4B5E-8B17-844B16D23627}" presName="diagram" presStyleCnt="0">
        <dgm:presLayoutVars>
          <dgm:dir/>
          <dgm:resizeHandles val="exact"/>
        </dgm:presLayoutVars>
      </dgm:prSet>
      <dgm:spPr/>
    </dgm:pt>
    <dgm:pt modelId="{8C5819F9-DC24-4B6E-8AB4-271CBDE93CF6}" type="pres">
      <dgm:prSet presAssocID="{16C46663-22CB-4E5F-ADC0-03EAA077745F}" presName="node" presStyleLbl="node1" presStyleIdx="0" presStyleCnt="1" custScaleX="133507" custScaleY="211649" custLinFactNeighborX="84807" custLinFactNeighborY="0">
        <dgm:presLayoutVars>
          <dgm:bulletEnabled val="1"/>
        </dgm:presLayoutVars>
      </dgm:prSet>
      <dgm:spPr/>
    </dgm:pt>
  </dgm:ptLst>
  <dgm:cxnLst>
    <dgm:cxn modelId="{30EBC333-66F6-4711-9E7E-CFAAD0DB7C83}" type="presOf" srcId="{996438A6-4CA5-4B5E-8B17-844B16D23627}" destId="{764520D9-8785-4E7C-924B-8553E506A5C2}" srcOrd="0" destOrd="0" presId="urn:microsoft.com/office/officeart/2005/8/layout/default#1"/>
    <dgm:cxn modelId="{992E9692-F8C0-482A-964D-6419C21CB9A5}" type="presOf" srcId="{16C46663-22CB-4E5F-ADC0-03EAA077745F}" destId="{8C5819F9-DC24-4B6E-8AB4-271CBDE93CF6}" srcOrd="0" destOrd="0" presId="urn:microsoft.com/office/officeart/2005/8/layout/default#1"/>
    <dgm:cxn modelId="{0F2344BE-E461-40CA-89D1-51DC3322D920}" srcId="{996438A6-4CA5-4B5E-8B17-844B16D23627}" destId="{16C46663-22CB-4E5F-ADC0-03EAA077745F}" srcOrd="0" destOrd="0" parTransId="{62D6A127-08DE-45FC-ACB2-F3D3C7310014}" sibTransId="{7CD2E999-8BA3-454F-B779-1D617D6727A2}"/>
    <dgm:cxn modelId="{CC818677-2AA5-4F1E-8A4E-8E412E353792}" type="presParOf" srcId="{764520D9-8785-4E7C-924B-8553E506A5C2}" destId="{8C5819F9-DC24-4B6E-8AB4-271CBDE93CF6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5819F9-DC24-4B6E-8AB4-271CBDE93CF6}">
      <dsp:nvSpPr>
        <dsp:cNvPr id="0" name=""/>
        <dsp:cNvSpPr/>
      </dsp:nvSpPr>
      <dsp:spPr>
        <a:xfrm>
          <a:off x="8" y="14928"/>
          <a:ext cx="6667495" cy="634199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3600" b="1" i="0" kern="1200" dirty="0"/>
            <a:t>Готов к труду и обороне — </a:t>
          </a:r>
          <a:r>
            <a:rPr lang="ru-RU" sz="2800" b="1" i="0" kern="1200" dirty="0"/>
            <a:t>программа физкультурной подготовки в общеобразовательных, профессиональных и спортивных организациях , основополагающая в единой и поддерживаемой государством системе патриотического воспитания молодежи</a:t>
          </a:r>
          <a:endParaRPr lang="ru-RU" sz="2800" b="1" kern="1200" dirty="0"/>
        </a:p>
      </dsp:txBody>
      <dsp:txXfrm>
        <a:off x="8" y="14928"/>
        <a:ext cx="6667495" cy="634199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C7E6F5-6839-40C2-A5AA-333336452142}" type="datetimeFigureOut">
              <a:rPr lang="ru-RU" smtClean="0"/>
              <a:pPr/>
              <a:t>10.01.2024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B07641-2FB8-4DA0-B37D-353FDF878B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3800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052D13-4779-4C9F-A435-D1DE46CC2804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E6A5-5A74-4F74-954C-61BF1E392312}" type="datetimeFigureOut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A42D-449F-450F-802F-1603992B9A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3886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E6A5-5A74-4F74-954C-61BF1E392312}" type="datetimeFigureOut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A42D-449F-450F-802F-1603992B9A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5484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E6A5-5A74-4F74-954C-61BF1E392312}" type="datetimeFigureOut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A42D-449F-450F-802F-1603992B9A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15765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E6A5-5A74-4F74-954C-61BF1E392312}" type="datetimeFigureOut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A42D-449F-450F-802F-1603992B9A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3755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E6A5-5A74-4F74-954C-61BF1E392312}" type="datetimeFigureOut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A42D-449F-450F-802F-1603992B9A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974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E6A5-5A74-4F74-954C-61BF1E392312}" type="datetimeFigureOut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A42D-449F-450F-802F-1603992B9A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9562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E6A5-5A74-4F74-954C-61BF1E392312}" type="datetimeFigureOut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A42D-449F-450F-802F-1603992B9A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3888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E6A5-5A74-4F74-954C-61BF1E392312}" type="datetimeFigureOut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A42D-449F-450F-802F-1603992B9A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7369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E6A5-5A74-4F74-954C-61BF1E392312}" type="datetimeFigureOut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A42D-449F-450F-802F-1603992B9A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2630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E6A5-5A74-4F74-954C-61BF1E392312}" type="datetimeFigureOut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A42D-449F-450F-802F-1603992B9A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1564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DE6A5-5A74-4F74-954C-61BF1E392312}" type="datetimeFigureOut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BA42D-449F-450F-802F-1603992B9A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8475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DDE6A5-5A74-4F74-954C-61BF1E392312}" type="datetimeFigureOut">
              <a:rPr lang="ru-RU" smtClean="0"/>
              <a:pPr/>
              <a:t>10.01.2024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BA42D-449F-450F-802F-1603992B9A8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8605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package" Target="../embeddings/Microsoft_PowerPoint_Slide.sldx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endParaRPr lang="ru-RU">
              <a:solidFill>
                <a:schemeClr val="tx2">
                  <a:satMod val="200000"/>
                </a:schemeClr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524496" y="200416"/>
          <a:ext cx="6667504" cy="63718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8674" name="Picture 2" descr="http://www.tass-ural.ru/images/2013-photos-for-articles/TASS_426015(1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7851" y="162838"/>
            <a:ext cx="5559933" cy="58379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0312"/>
            <a:ext cx="12192000" cy="6707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69588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82526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823437" y="0"/>
            <a:ext cx="10301763" cy="6899284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2696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314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Если часть испытаний была выполнена на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31400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314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золотой знак отличия, а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31400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314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вторая на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31400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314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серебряный, какой в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31400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314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итоге я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31400"/>
                </a:solidFill>
                <a:effectLst/>
                <a:latin typeface="Cambria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1" i="1" u="none" strike="noStrike" cap="none" normalizeH="0" baseline="0" dirty="0">
                <a:ln>
                  <a:noFill/>
                </a:ln>
                <a:solidFill>
                  <a:srgbClr val="C314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получу знак?</a:t>
            </a:r>
            <a:endParaRPr kumimoji="0" lang="ru-RU" sz="2400" b="1" i="1" u="none" strike="noStrike" cap="none" normalizeH="0" baseline="0" dirty="0">
              <a:ln>
                <a:noFill/>
              </a:ln>
              <a:solidFill>
                <a:srgbClr val="4F81BD"/>
              </a:solidFill>
              <a:effectLst/>
              <a:latin typeface="Cambria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Присвоение знака отличия осуществляется по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«нижней планке». Если хотя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бы один из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видов испытаний был выполнен 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бронзовый знак отличия, то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будет присвоен бронзовый знак, несмотря 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то, что все остальные испытания были выполнены на</a:t>
            </a:r>
            <a:r>
              <a:rPr kumimoji="0" lang="en-US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 </a:t>
            </a:r>
            <a:r>
              <a:rPr kumimoji="0" lang="ru-RU" sz="2400" b="0" i="0" u="none" strike="noStrike" cap="none" normalizeH="0" baseline="0" dirty="0">
                <a:ln>
                  <a:noFill/>
                </a:ln>
                <a:solidFill>
                  <a:srgbClr val="222222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«золото» или «серебро».</a:t>
            </a:r>
          </a:p>
          <a:p>
            <a:r>
              <a:rPr lang="ru-RU" sz="2400" b="1" i="1" dirty="0">
                <a:solidFill>
                  <a:srgbClr val="C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получить медицинский допуск?</a:t>
            </a:r>
            <a:r>
              <a:rPr lang="ru-RU" sz="2400" dirty="0"/>
              <a:t> Получите медицинский допуск. Учащимся основной группы здоровья справку можно получить в медицинском кабинете образовательного учреждения, по итогам ежегодного медицинского осмотра. Если такого медицинского кабинета в образовательном учреждении нет, то нужно сходить в поликлинику для прохождения медицинского осмотра и получения справки-допуска. Медицинская справка-допуск действительна в течение учебного года! Детям с подготовительной группой здоровья необходимо пройти более глубокий медицинский осмотр и приложить к заявке дополнительную справку-допуск.</a:t>
            </a:r>
            <a:r>
              <a:rPr lang="ru-RU" sz="2000" dirty="0"/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800" dirty="0">
              <a:solidFill>
                <a:srgbClr val="222222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9481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787166" y="90152"/>
            <a:ext cx="5293217" cy="12004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ВФСК ГТО </a:t>
            </a:r>
            <a:r>
              <a:rPr lang="ru-RU" dirty="0"/>
              <a:t>-</a:t>
            </a:r>
          </a:p>
          <a:p>
            <a:pPr algn="ctr"/>
            <a:r>
              <a:rPr lang="ru-RU" dirty="0"/>
              <a:t>Официальная  группа Всероссийского  физкультурно-спортивного комплекса ГТО</a:t>
            </a:r>
          </a:p>
        </p:txBody>
      </p:sp>
      <p:sp>
        <p:nvSpPr>
          <p:cNvPr id="8" name="Стрелка вниз 7"/>
          <p:cNvSpPr/>
          <p:nvPr/>
        </p:nvSpPr>
        <p:spPr>
          <a:xfrm rot="3696812">
            <a:off x="9571039" y="902191"/>
            <a:ext cx="1014608" cy="185929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9532160">
            <a:off x="2187115" y="3689400"/>
            <a:ext cx="2580361" cy="6200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9730" y="1200451"/>
            <a:ext cx="7272270" cy="5347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26" y="0"/>
            <a:ext cx="6619740" cy="48634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4731" y="3874216"/>
            <a:ext cx="3068876" cy="1572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FFFF00"/>
                </a:solidFill>
              </a:rPr>
              <a:t>Официальная группа ВФСК ГТО в Самарской области</a:t>
            </a:r>
            <a:r>
              <a:rPr lang="ru-RU" dirty="0"/>
              <a:t> -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Сергей\Desktop\ГТО\детский проект\Картиники спорт\2RkUVCHLEuM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213012" cy="3996067"/>
          </a:xfrm>
          <a:prstGeom prst="rect">
            <a:avLst/>
          </a:prstGeom>
          <a:noFill/>
        </p:spPr>
      </p:pic>
      <p:pic>
        <p:nvPicPr>
          <p:cNvPr id="1027" name="Picture 3" descr="C:\Users\Сергей\Desktop\ГТО\детский проект\Картиники спорт\BK1vaIuFXIk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9608" y="3249896"/>
            <a:ext cx="5407679" cy="3608104"/>
          </a:xfrm>
          <a:prstGeom prst="rect">
            <a:avLst/>
          </a:prstGeom>
          <a:noFill/>
        </p:spPr>
      </p:pic>
      <p:pic>
        <p:nvPicPr>
          <p:cNvPr id="1029" name="Picture 5" descr="C:\Users\Сергей\Desktop\ГТО\детский проект\Картиники спорт\aC37lBj-TS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33151" y="0"/>
            <a:ext cx="4258849" cy="3301791"/>
          </a:xfrm>
          <a:prstGeom prst="rect">
            <a:avLst/>
          </a:prstGeom>
          <a:noFill/>
        </p:spPr>
      </p:pic>
      <p:pic>
        <p:nvPicPr>
          <p:cNvPr id="1031" name="Picture 7" descr="C:\Users\Сергей\Desktop\ГТО\детский проект\Картиники спорт\sTQNfv8ecb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3720231"/>
            <a:ext cx="5695516" cy="3137770"/>
          </a:xfrm>
          <a:prstGeom prst="rect">
            <a:avLst/>
          </a:prstGeom>
          <a:noFill/>
        </p:spPr>
      </p:pic>
      <p:pic>
        <p:nvPicPr>
          <p:cNvPr id="1032" name="Picture 8" descr="C:\Users\Сергей\Desktop\ГТО\детский проект\Картиники спорт\PhvVClkCiuk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606059" y="0"/>
            <a:ext cx="3648593" cy="34368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Сергей\Desktop\ГТО\детский проект\Картиники спорт\uNofEo72D4E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732745" cy="3697621"/>
          </a:xfrm>
          <a:prstGeom prst="rect">
            <a:avLst/>
          </a:prstGeom>
          <a:noFill/>
        </p:spPr>
      </p:pic>
      <p:pic>
        <p:nvPicPr>
          <p:cNvPr id="4099" name="Picture 3" descr="C:\Users\Сергей\Desktop\ГТО\детский проект\Картиники спорт\vjOhJGcKlL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407704" y="0"/>
            <a:ext cx="3784296" cy="3645074"/>
          </a:xfrm>
          <a:prstGeom prst="rect">
            <a:avLst/>
          </a:prstGeom>
          <a:noFill/>
        </p:spPr>
      </p:pic>
      <p:pic>
        <p:nvPicPr>
          <p:cNvPr id="4100" name="Picture 4" descr="C:\Users\Сергей\Desktop\ГТО\детский проект\Картиники спорт\RCDNZJeI0cQ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8255" y="3407079"/>
            <a:ext cx="4333745" cy="3450921"/>
          </a:xfrm>
          <a:prstGeom prst="rect">
            <a:avLst/>
          </a:prstGeom>
          <a:noFill/>
        </p:spPr>
      </p:pic>
      <p:pic>
        <p:nvPicPr>
          <p:cNvPr id="4101" name="Picture 5" descr="C:\Users\Сергей\Desktop\ГТО\детский проект\Картиники спорт\SYBoagvPx9k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99604" y="0"/>
            <a:ext cx="4117274" cy="3707704"/>
          </a:xfrm>
          <a:prstGeom prst="rect">
            <a:avLst/>
          </a:prstGeom>
          <a:noFill/>
        </p:spPr>
      </p:pic>
      <p:pic>
        <p:nvPicPr>
          <p:cNvPr id="4102" name="Picture 6" descr="C:\Users\Сергей\Desktop\ГТО\детский проект\Картиники спорт\XEDUGQSDbXY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59878" y="3569918"/>
            <a:ext cx="4206468" cy="3288082"/>
          </a:xfrm>
          <a:prstGeom prst="rect">
            <a:avLst/>
          </a:prstGeom>
          <a:noFill/>
        </p:spPr>
      </p:pic>
      <p:pic>
        <p:nvPicPr>
          <p:cNvPr id="4103" name="Picture 7" descr="C:\Users\Сергей\Desktop\ГТО\детский проект\Картиники спорт\kP-unZbPsZ0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3538870"/>
            <a:ext cx="3670126" cy="33191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pic>
          <p:nvPicPr>
            <p:cNvPr id="3" name="Рисунок 2" descr="Скриншот 02.07.2015 192236.bmp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9144000" cy="5295388"/>
            </a:xfrm>
            <a:prstGeom prst="rect">
              <a:avLst/>
            </a:prstGeom>
          </p:spPr>
        </p:pic>
        <p:pic>
          <p:nvPicPr>
            <p:cNvPr id="4" name="Рисунок 3" descr="Скриншот 02.07.2015 190313.bmp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71800" y="752593"/>
              <a:ext cx="6372200" cy="4476608"/>
            </a:xfrm>
            <a:prstGeom prst="rect">
              <a:avLst/>
            </a:prstGeom>
          </p:spPr>
        </p:pic>
        <p:pic>
          <p:nvPicPr>
            <p:cNvPr id="5" name="Рисунок 4" descr="Скриншот 02.07.2015 190140.bmp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0" y="5229199"/>
              <a:ext cx="9144000" cy="1628801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19" descr="imag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48406" y="0"/>
            <a:ext cx="4709786" cy="6659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17117" y="3645074"/>
            <a:ext cx="4968657" cy="175432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Candara" pitchFamily="34" charset="0"/>
              </a:rPr>
              <a:t>Президент РФ Путин В.В. Подписал указ № 172 от 24.03.2014 г.</a:t>
            </a:r>
            <a:br>
              <a:rPr lang="ru-RU" b="1" dirty="0">
                <a:solidFill>
                  <a:srgbClr val="C00000"/>
                </a:solidFill>
                <a:latin typeface="Candara" pitchFamily="34" charset="0"/>
              </a:rPr>
            </a:br>
            <a:r>
              <a:rPr lang="ru-RU" b="1" dirty="0">
                <a:solidFill>
                  <a:srgbClr val="C00000"/>
                </a:solidFill>
                <a:latin typeface="Candara" pitchFamily="34" charset="0"/>
              </a:rPr>
              <a:t> Указ «О Всероссийском физкультурно-спортивном комплексе «Готов к труду и обороне» (ГТО)».</a:t>
            </a:r>
            <a:br>
              <a:rPr lang="ru-RU" sz="2000" dirty="0">
                <a:solidFill>
                  <a:srgbClr val="FFFF00"/>
                </a:solidFill>
                <a:latin typeface="Candara" pitchFamily="34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8" name="Picture 2" descr="C:\Users\Сергей\Desktop\ГТО\детский проект\Картиники спорт\7FUdrs7wH0s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12942" y="0"/>
            <a:ext cx="5010411" cy="35597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омплекс ГТО - программная и нормативная основа физического воспитания населения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3151" y="0"/>
            <a:ext cx="11574049" cy="6425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18473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317507" y="0"/>
          <a:ext cx="11874493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" r:id="rId2" imgW="4568937" imgH="3426093" progId="PowerPoint.Slide.12">
                  <p:embed/>
                </p:oleObj>
              </mc:Choice>
              <mc:Fallback>
                <p:oleObj name="Слайд" r:id="rId2" imgW="4568937" imgH="3426093" progId="PowerPoint.Slide.12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7" y="0"/>
                        <a:ext cx="11874493" cy="6858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4658" y="365125"/>
            <a:ext cx="7909142" cy="7121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cap="all" dirty="0">
                <a:solidFill>
                  <a:schemeClr val="bg1"/>
                </a:solidFill>
              </a:rPr>
              <a:t>ЧТО Я МОГУ СДЕЛАТЬ СЕЙЧАС ДЛЯ УСПЕШНОГО ВЫПОЛНЕНИЯ НОРМАТИВОВ КОМПЛЕКСА ГТО?</a:t>
            </a:r>
            <a:br>
              <a:rPr lang="ru-RU" sz="2800" b="1" dirty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5364" y="1142984"/>
            <a:ext cx="3983277" cy="46064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>
                <a:solidFill>
                  <a:srgbClr val="FFFF00"/>
                </a:solidFill>
              </a:rPr>
              <a:t>1. Вести здоровый образ жизни (зарядка, физические нагрузки, питание).</a:t>
            </a:r>
          </a:p>
          <a:p>
            <a:pPr>
              <a:buNone/>
            </a:pPr>
            <a:r>
              <a:rPr lang="ru-RU" dirty="0">
                <a:solidFill>
                  <a:srgbClr val="FFFF00"/>
                </a:solidFill>
              </a:rPr>
              <a:t>2. Посещать уроки физической культуры, спортивные секции, </a:t>
            </a:r>
            <a:r>
              <a:rPr lang="ru-RU" dirty="0" err="1">
                <a:solidFill>
                  <a:srgbClr val="FFFF00"/>
                </a:solidFill>
              </a:rPr>
              <a:t>фитнес-центры</a:t>
            </a:r>
            <a:r>
              <a:rPr lang="ru-RU" dirty="0">
                <a:solidFill>
                  <a:srgbClr val="FFFF00"/>
                </a:solidFill>
              </a:rPr>
              <a:t>.</a:t>
            </a:r>
          </a:p>
          <a:p>
            <a:pPr>
              <a:buNone/>
            </a:pPr>
            <a:r>
              <a:rPr lang="ru-RU" dirty="0">
                <a:solidFill>
                  <a:srgbClr val="FFFF00"/>
                </a:solidFill>
              </a:rPr>
              <a:t>3. Сформировать индивидуальный график или план подготовки к выполнению испытаний, входящих в состав ВФСК-ГТО. При соблюдении указанных рекомендаций, вы непременно можете рассчитывать на успех.</a:t>
            </a:r>
          </a:p>
        </p:txBody>
      </p:sp>
      <p:pic>
        <p:nvPicPr>
          <p:cNvPr id="4098" name="Picture 2" descr="C:\Users\Сергей\Desktop\детский проект\V_UPYnulU3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3784" y="875484"/>
            <a:ext cx="6735269" cy="50743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http://cs627831.vk.me/v627831889/dd0c/kbUMCxzJlF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3657" y="1"/>
            <a:ext cx="10885713" cy="63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23.07.2015 160540.b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12192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Скриншот 23.07.2015 160551.bm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400" y="0"/>
            <a:ext cx="121412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5a54a33c9b83d2e44aa1e46fa83abaded9f54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653</TotalTime>
  <Words>292</Words>
  <Application>Microsoft Office PowerPoint</Application>
  <PresentationFormat>Широкоэкранный</PresentationFormat>
  <Paragraphs>13</Paragraphs>
  <Slides>18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5" baseType="lpstr">
      <vt:lpstr>Arial</vt:lpstr>
      <vt:lpstr>Calibri</vt:lpstr>
      <vt:lpstr>Calibri Light</vt:lpstr>
      <vt:lpstr>Cambria</vt:lpstr>
      <vt:lpstr>Candara</vt:lpstr>
      <vt:lpstr>Тема Office</vt:lpstr>
      <vt:lpstr>Слайд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ЧТО Я МОГУ СДЕЛАТЬ СЕЙЧАС ДЛЯ УСПЕШНОГО ВЫПОЛНЕНИЯ НОРМАТИВОВ КОМПЛЕКСА ГТО?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Alik Sayfutdinov</dc:creator>
  <cp:lastModifiedBy>2q</cp:lastModifiedBy>
  <cp:revision>76</cp:revision>
  <dcterms:created xsi:type="dcterms:W3CDTF">2015-03-04T17:40:59Z</dcterms:created>
  <dcterms:modified xsi:type="dcterms:W3CDTF">2024-01-10T06:46:10Z</dcterms:modified>
</cp:coreProperties>
</file>